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</p:sldIdLst>
  <p:sldSz cx="6858000" cy="9906000" type="A4"/>
  <p:notesSz cx="6668770" cy="9775825"/>
  <p:defaultTextStyle>
    <a:defPPr>
      <a:defRPr lang="ru-RU"/>
    </a:defPPr>
    <a:lvl1pPr marL="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28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392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20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8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765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41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69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970" algn="l" defTabSz="923925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 showGuides="1">
      <p:cViewPr>
        <p:scale>
          <a:sx n="90" d="100"/>
          <a:sy n="90" d="100"/>
        </p:scale>
        <p:origin x="2802" y="-228"/>
      </p:cViewPr>
      <p:guideLst>
        <p:guide pos="223"/>
        <p:guide orient="horz" pos="1124"/>
        <p:guide orient="horz" pos="2110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file:///C:\Users\&#1047;&#1072;&#1074;&#1091;&#1095;\AppData\Local\Temp\wps\INetCache\37aaef81f433ac8e68c812cef6b07f73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-1" fmla="*/ 552289 w 4832012"/>
              <a:gd name="connsiteY0-2" fmla="*/ 7952 h 2311828"/>
              <a:gd name="connsiteX1-3" fmla="*/ 4832012 w 4832012"/>
              <a:gd name="connsiteY1-4" fmla="*/ 0 h 2311828"/>
              <a:gd name="connsiteX2-5" fmla="*/ 4832012 w 4832012"/>
              <a:gd name="connsiteY2-6" fmla="*/ 0 h 2311828"/>
              <a:gd name="connsiteX3-7" fmla="*/ 4832012 w 4832012"/>
              <a:gd name="connsiteY3-8" fmla="*/ 1926516 h 2311828"/>
              <a:gd name="connsiteX4-9" fmla="*/ 4446700 w 4832012"/>
              <a:gd name="connsiteY4-10" fmla="*/ 2311828 h 2311828"/>
              <a:gd name="connsiteX5-11" fmla="*/ 0 w 4832012"/>
              <a:gd name="connsiteY5-12" fmla="*/ 2311828 h 2311828"/>
              <a:gd name="connsiteX6-13" fmla="*/ 0 w 4832012"/>
              <a:gd name="connsiteY6-14" fmla="*/ 2311828 h 2311828"/>
              <a:gd name="connsiteX7-15" fmla="*/ 0 w 4832012"/>
              <a:gd name="connsiteY7-16" fmla="*/ 385312 h 2311828"/>
              <a:gd name="connsiteX8-17" fmla="*/ 552289 w 4832012"/>
              <a:gd name="connsiteY8-18" fmla="*/ 7952 h 23118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" name="Прямоугольник 2"/>
          <p:cNvSpPr/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7" name="Прямоугольник 6"/>
          <p:cNvSpPr/>
          <p:nvPr/>
        </p:nvSpPr>
        <p:spPr>
          <a:xfrm>
            <a:off x="921258" y="4479402"/>
            <a:ext cx="4258843" cy="351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30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Открытость и доступность информации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Косфортность условий предоставления услуг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5110" indent="-245110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  <a:endParaRPr lang="ru-RU" sz="1285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spcBef>
                <a:spcPts val="1715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  <a:endParaRPr lang="ru-RU" sz="1285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  <a:endParaRPr lang="ru-RU" sz="3145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3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  <a:endParaRPr lang="ru-RU" sz="1430" dirty="0">
              <a:solidFill>
                <a:srgbClr val="0E77B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  <a:endParaRPr lang="ru-RU" sz="14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30"/>
              </a:spcBef>
            </a:pPr>
            <a:r>
              <a:rPr lang="ru-RU" sz="2000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  <a:endParaRPr lang="ru-RU" sz="2000" dirty="0">
              <a:solidFill>
                <a:srgbClr val="0E77B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5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30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  <a:endPara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Изображение 1" descr="нок кур код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995" y="1784350"/>
            <a:ext cx="1707515" cy="1707515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354330" y="665480"/>
            <a:ext cx="371538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400" b="1">
                <a:solidFill>
                  <a:srgbClr val="002060"/>
                </a:solidFill>
              </a:rPr>
              <a:t>МБОУ «Шланговская СОШ»</a:t>
            </a:r>
            <a:endParaRPr lang="ru-RU" altLang="en-US" sz="1400" b="1">
              <a:solidFill>
                <a:srgbClr val="002060"/>
              </a:solidFill>
            </a:endParaRPr>
          </a:p>
          <a:p>
            <a:r>
              <a:rPr lang="ru-RU" altLang="en-US" sz="1400" b="1">
                <a:solidFill>
                  <a:srgbClr val="002060"/>
                </a:solidFill>
              </a:rPr>
              <a:t>Дрожжановского муниципального района</a:t>
            </a:r>
            <a:endParaRPr lang="ru-RU" altLang="en-US" sz="1400" b="1">
              <a:solidFill>
                <a:srgbClr val="002060"/>
              </a:solidFill>
            </a:endParaRPr>
          </a:p>
          <a:p>
            <a:r>
              <a:rPr lang="ru-RU" altLang="en-US" sz="1400" b="1">
                <a:solidFill>
                  <a:srgbClr val="002060"/>
                </a:solidFill>
              </a:rPr>
              <a:t>Республики Татарстан</a:t>
            </a:r>
            <a:endParaRPr lang="ru-RU" altLang="en-US" sz="1400" b="1">
              <a:solidFill>
                <a:srgbClr val="002060"/>
              </a:solidFill>
            </a:endParaRPr>
          </a:p>
        </p:txBody>
      </p:sp>
      <p:pic>
        <p:nvPicPr>
          <p:cNvPr id="101" name="Изображение 100"/>
          <p:cNvPicPr/>
          <p:nvPr/>
        </p:nvPicPr>
        <p:blipFill>
          <a:blip r:embed="rId6" r:link="rId7"/>
          <a:stretch>
            <a:fillRect/>
          </a:stretch>
        </p:blipFill>
        <p:spPr>
          <a:xfrm>
            <a:off x="3429000" y="4953000"/>
            <a:ext cx="0" cy="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529</Words>
  <Application>WPS Presentation</Application>
  <PresentationFormat>Лист A4 (210x297 мм)</PresentationFormat>
  <Paragraphs>24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Arial Black</vt:lpstr>
      <vt:lpstr>Calibri</vt:lpstr>
      <vt:lpstr>Microsoft YaHei</vt:lpstr>
      <vt:lpstr>Arial Unicode MS</vt:lpstr>
      <vt:lpstr>Calibri Light</vt:lpstr>
      <vt:lpstr>Тема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Завуч</cp:lastModifiedBy>
  <cp:revision>34</cp:revision>
  <cp:lastPrinted>2023-08-02T12:13:00Z</cp:lastPrinted>
  <dcterms:created xsi:type="dcterms:W3CDTF">2023-08-02T11:27:00Z</dcterms:created>
  <dcterms:modified xsi:type="dcterms:W3CDTF">2026-05-04T09:35:04Z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70F5A9B01B974FE5B12A767FC23CF2D1</vt:lpwstr>
  </property>
  <property fmtid="{D5CDD505-2E9C-101B-9397-08002B2CF9AE}" pid="3" name="KSOProductBuildVer">
    <vt:lpwstr>1049-11.2.0.11130</vt:lpwstr>
  </property>
</Properties>
</file>